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45" r:id="rId2"/>
    <p:sldId id="258" r:id="rId3"/>
    <p:sldId id="259" r:id="rId4"/>
    <p:sldId id="340" r:id="rId5"/>
    <p:sldId id="314" r:id="rId6"/>
    <p:sldId id="316" r:id="rId7"/>
    <p:sldId id="318" r:id="rId8"/>
    <p:sldId id="319" r:id="rId9"/>
    <p:sldId id="320" r:id="rId10"/>
    <p:sldId id="321" r:id="rId11"/>
    <p:sldId id="322" r:id="rId12"/>
    <p:sldId id="315" r:id="rId13"/>
    <p:sldId id="336" r:id="rId14"/>
    <p:sldId id="341" r:id="rId15"/>
    <p:sldId id="323" r:id="rId16"/>
    <p:sldId id="342" r:id="rId17"/>
    <p:sldId id="343" r:id="rId18"/>
    <p:sldId id="330" r:id="rId19"/>
    <p:sldId id="324" r:id="rId20"/>
    <p:sldId id="344" r:id="rId21"/>
    <p:sldId id="337" r:id="rId22"/>
    <p:sldId id="310" r:id="rId23"/>
    <p:sldId id="261" r:id="rId24"/>
    <p:sldId id="260" r:id="rId25"/>
    <p:sldId id="311" r:id="rId26"/>
    <p:sldId id="346" r:id="rId27"/>
    <p:sldId id="34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9"/>
  </p:normalViewPr>
  <p:slideViewPr>
    <p:cSldViewPr snapToGrid="0" snapToObjects="1">
      <p:cViewPr>
        <p:scale>
          <a:sx n="107" d="100"/>
          <a:sy n="107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0C8B6-2B3C-9044-BE6E-2487800FA59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71B4-6303-3F4A-80ED-64512D3FF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B14-B99C-0D4E-BE3C-E7D0E38B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E1E9-38BE-A643-AACF-FF1CEFD0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2EFD-44A5-B14B-BCD6-2C5081F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4D5-909D-164E-9897-37811E70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EC0E-972A-FB47-9D55-71951F6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810C6-B47C-4248-B8A3-BB2D319F5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E5ECE-C571-C84D-BD44-4A962CC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3D89-99F9-0A4F-A1FC-E2FF868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4442-9267-BF4F-AE72-F5031C3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1ADD-B7E6-3A40-BF49-61DEA4E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CD3-841E-3D4F-B62F-71BE6EC4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5957-C36E-1D4D-9C85-5D531277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A216-692C-CA4F-A8D1-A76F877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EBF7-D16A-5148-BC6A-C4AE7EA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75EE-E0BC-C749-96A9-14EA58ED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F25-221B-4F4B-A9C2-CB47FD7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BB67-37DC-7E4C-AB5B-5E38AB2E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1FA8-B406-3B4D-B9BB-39656A5BB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5A4-2462-5C49-A80C-994D22A2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C48E8-0E46-4442-9315-B32150CB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4C2E7-AA70-654C-B139-C1BA3DE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28702-D6CC-C846-A39D-524D5CE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74A3-7CE5-1C43-81A7-A72445FC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3503-8381-3646-9ECE-EE7A895A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57C5A-F6C5-7741-9079-59C9EE8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7B6A5-8905-F24B-BEBF-0925AF66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F618-967D-F74A-B272-A1BCA96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B16F-9604-6A43-AE46-E7D490DA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EB5B-0294-1047-854A-FD1EA6D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6EE4-67A4-1D47-9D3F-7F7FC0CE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166F-3A68-DA4F-8BDF-94C706A2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F132-9EC9-AC4A-A249-20B98F27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9441-85D2-DB43-9665-2ACC7C9F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BA785-DDC9-F84B-8201-59C9AB2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423D-CD7D-FC43-BD1E-67ECE28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B107-E0E4-6F4C-93DF-63A9EB32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3357-6D71-A444-9754-C0286F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A9F12-0D5B-DB42-AF99-28A5764BC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B713-8FCC-974D-9451-68C2A093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817D-24E9-654C-8CD3-CC207C4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9946-7535-3245-A1D8-786AB12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5B3AB-30B9-8D4B-82EA-177FD41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84526-5EFE-AD45-B6E2-AEAADA6D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A009-3A24-CE40-BE46-6780F04F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7314-5633-9C4D-A0B7-6F5FDD8B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3CD1-1587-0842-9D60-87B17F35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D7C1-E1D5-6941-BCD1-F83136418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E1E07A-56AA-CF41-BE52-662B91AD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7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944" y="1825625"/>
            <a:ext cx="3764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898" y="1825625"/>
            <a:ext cx="4954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5500-9D9B-8442-90F4-5A81E6369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1C94F5-6AA5-E948-9343-D859EBC3EFA3}"/>
              </a:ext>
            </a:extLst>
          </p:cNvPr>
          <p:cNvGrpSpPr/>
          <p:nvPr/>
        </p:nvGrpSpPr>
        <p:grpSpPr>
          <a:xfrm>
            <a:off x="6734151" y="1690688"/>
            <a:ext cx="4057698" cy="4601322"/>
            <a:chOff x="5721150" y="84060"/>
            <a:chExt cx="6217583" cy="70505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0D4FA-8F39-7841-ABF5-40E16081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150" y="4722535"/>
              <a:ext cx="6217583" cy="24120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98767-728A-6045-8AB0-0ABA7B095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-966" b="31724"/>
            <a:stretch/>
          </p:blipFill>
          <p:spPr>
            <a:xfrm>
              <a:off x="5721150" y="84060"/>
              <a:ext cx="6217583" cy="440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3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03"/>
            <a:ext cx="5181600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pitch on the test stand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One axis</a:t>
            </a:r>
          </a:p>
          <a:p>
            <a:pPr lvl="1"/>
            <a:r>
              <a:rPr lang="en-US" dirty="0"/>
              <a:t>PID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534"/>
            <a:ext cx="5181600" cy="4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8643"/>
            <a:ext cx="5181600" cy="36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83659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163801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625" y="700899"/>
            <a:ext cx="8854751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CSE176e/276e:  Robotic Systems Design and Implementation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9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559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</a:t>
            </a:r>
            <a:r>
              <a:rPr lang="en-US" dirty="0" err="1"/>
              <a:t>clas</a:t>
            </a:r>
            <a:r>
              <a:rPr lang="en-US" dirty="0"/>
              <a:t> </a:t>
            </a:r>
            <a:r>
              <a:rPr lang="en-US"/>
              <a:t>by end-of-class next </a:t>
            </a:r>
            <a:r>
              <a:rPr lang="en-US" dirty="0"/>
              <a:t>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13193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06F2-B072-2D40-9E0D-E68C35F91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182482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80156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30866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how this class</a:t>
            </a:r>
          </a:p>
          <a:p>
            <a:r>
              <a:rPr lang="en-US" dirty="0"/>
              <a:t>I collect data from students to measure it’s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32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survey.</a:t>
            </a:r>
          </a:p>
          <a:p>
            <a:r>
              <a:rPr lang="en-US" dirty="0"/>
              <a:t>Submit </a:t>
            </a:r>
            <a:r>
              <a:rPr lang="en-US"/>
              <a:t>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157287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10119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Won’t learn</a:t>
            </a:r>
          </a:p>
          <a:p>
            <a:pPr lvl="1"/>
            <a:r>
              <a:rPr lang="en-US" dirty="0"/>
              <a:t>In 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</p:spTree>
    <p:extLst>
      <p:ext uri="{BB962C8B-B14F-4D97-AF65-F5344CB8AC3E}">
        <p14:creationId xmlns:p14="http://schemas.microsoft.com/office/powerpoint/2010/main" val="51755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9418" y="1825625"/>
            <a:ext cx="432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4713"/>
            <a:ext cx="5181600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0907"/>
            <a:ext cx="5181600" cy="3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054" y="1825625"/>
            <a:ext cx="4665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22495</TotalTime>
  <Words>821</Words>
  <Application>Microsoft Macintosh PowerPoint</Application>
  <PresentationFormat>Widescreen</PresentationFormat>
  <Paragraphs>142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Take Roll</vt:lpstr>
      <vt:lpstr>CSE176e/276e:  Robotic Systems Design and Implementation</vt:lpstr>
      <vt:lpstr>Course Goals</vt:lpstr>
      <vt:lpstr>Course Schedule Outline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Course Logistics</vt:lpstr>
      <vt:lpstr>Grades and Stuff</vt:lpstr>
      <vt:lpstr>This is an Intensive, Hands-on Class</vt:lpstr>
      <vt:lpstr>Lab Space</vt:lpstr>
      <vt:lpstr>Research Opt-Out</vt:lpstr>
      <vt:lpstr>Self-evaluation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CSE176e/276e:  Robotic Systems Design and Implementation</dc:title>
  <dc:creator>Swanson, Steven</dc:creator>
  <cp:lastModifiedBy>Swanson, Steven</cp:lastModifiedBy>
  <cp:revision>17</cp:revision>
  <dcterms:created xsi:type="dcterms:W3CDTF">2019-02-27T04:16:39Z</dcterms:created>
  <dcterms:modified xsi:type="dcterms:W3CDTF">2019-04-01T20:26:48Z</dcterms:modified>
</cp:coreProperties>
</file>